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71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391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80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6303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9325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903144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783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7759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94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24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03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413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44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41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255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309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846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66CF7-55A9-4870-AED8-14B1C302268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2D76499-BBF6-4210-B9ED-68954948D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68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DBA2C-1F65-4CFA-9B65-A30F9FFDDE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Binary-Decimal-Hex Converter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E120A-807A-48E6-A597-EB615111A0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by:</a:t>
            </a:r>
          </a:p>
          <a:p>
            <a:r>
              <a:rPr lang="en-US" dirty="0"/>
              <a:t> Aaron </a:t>
            </a:r>
            <a:r>
              <a:rPr lang="en-US" dirty="0" err="1"/>
              <a:t>Bading</a:t>
            </a:r>
            <a:r>
              <a:rPr lang="en-US" dirty="0"/>
              <a:t> &amp; Douglas Phillips</a:t>
            </a:r>
          </a:p>
        </p:txBody>
      </p:sp>
    </p:spTree>
    <p:extLst>
      <p:ext uri="{BB962C8B-B14F-4D97-AF65-F5344CB8AC3E}">
        <p14:creationId xmlns:p14="http://schemas.microsoft.com/office/powerpoint/2010/main" val="3647686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AE543-88D3-4DCF-825B-32BA293CE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C550B-981A-4A40-86BB-DBB0AD925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input is completed, the input variable value is stored in the “output” variable</a:t>
            </a:r>
          </a:p>
          <a:p>
            <a:r>
              <a:rPr lang="en-US" dirty="0"/>
              <a:t>The output is mapped to the Binary LEDS, LED0-LED7</a:t>
            </a:r>
          </a:p>
          <a:p>
            <a:r>
              <a:rPr lang="en-US" dirty="0"/>
              <a:t>It is also mapped to the 7-segment hex display 4 and 5</a:t>
            </a:r>
          </a:p>
          <a:p>
            <a:r>
              <a:rPr lang="en-US" dirty="0"/>
              <a:t>The output is then mapped to an 8-bit binary to BCD converter, which produces a 12-bit BCD value (for 3 decimal values)</a:t>
            </a:r>
          </a:p>
          <a:p>
            <a:pPr lvl="1"/>
            <a:r>
              <a:rPr lang="en-US" dirty="0"/>
              <a:t>Each group of 4 bits is mapped to the appropriate 7-segment hex display</a:t>
            </a:r>
          </a:p>
        </p:txBody>
      </p:sp>
    </p:spTree>
    <p:extLst>
      <p:ext uri="{BB962C8B-B14F-4D97-AF65-F5344CB8AC3E}">
        <p14:creationId xmlns:p14="http://schemas.microsoft.com/office/powerpoint/2010/main" val="3281559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C3003-5301-46A6-A5BD-7DCA09E90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Code</a:t>
            </a:r>
          </a:p>
        </p:txBody>
      </p: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D39CB149-18D8-40FD-8A61-94612D9AB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732" y="2057208"/>
            <a:ext cx="6725589" cy="274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391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1D309-A428-4E1D-99F3-3DA70D771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mapping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CD68318-D495-420A-A205-AEF3DA4971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77" y="1344688"/>
            <a:ext cx="10364646" cy="26197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219297-AB4F-42EF-BFF1-442C826EA1BD}"/>
              </a:ext>
            </a:extLst>
          </p:cNvPr>
          <p:cNvSpPr txBox="1"/>
          <p:nvPr/>
        </p:nvSpPr>
        <p:spPr>
          <a:xfrm>
            <a:off x="2407298" y="4385388"/>
            <a:ext cx="8770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Decimal and Hex bits are mapped to appropriate 7-segment displays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Input is mapped to binary to BCD converter, which returns the 10-bit variable “Dec”</a:t>
            </a:r>
          </a:p>
        </p:txBody>
      </p:sp>
    </p:spTree>
    <p:extLst>
      <p:ext uri="{BB962C8B-B14F-4D97-AF65-F5344CB8AC3E}">
        <p14:creationId xmlns:p14="http://schemas.microsoft.com/office/powerpoint/2010/main" val="429844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AEA50-76EE-43C2-8CEB-0F0C5C9C5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7-Segment Display Driver Code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60A619C2-BD0B-4518-8890-863091832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626" y="1509444"/>
            <a:ext cx="7506748" cy="383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500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2C32C-D852-4936-AFDD-F5273913E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8-Bit Binary to BCD Converter Driver Code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8620E84-F2A3-4678-9D68-5D22FB856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8274" y="1331839"/>
            <a:ext cx="6017407" cy="36211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9F836B-4BDE-4520-8B41-78FDD072444E}"/>
              </a:ext>
            </a:extLst>
          </p:cNvPr>
          <p:cNvSpPr txBox="1"/>
          <p:nvPr/>
        </p:nvSpPr>
        <p:spPr>
          <a:xfrm>
            <a:off x="2276669" y="5243804"/>
            <a:ext cx="7959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Shift Add 3 method to convert 8-bit binary value to 12-bit BCD value to be displayed as decimal</a:t>
            </a:r>
          </a:p>
        </p:txBody>
      </p:sp>
    </p:spTree>
    <p:extLst>
      <p:ext uri="{BB962C8B-B14F-4D97-AF65-F5344CB8AC3E}">
        <p14:creationId xmlns:p14="http://schemas.microsoft.com/office/powerpoint/2010/main" val="2992586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F7FC9-59D5-4B65-81E1-F1BB2237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Complications Encountered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D5F92-1A77-43E8-B574-C7879D8CB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original implementation for converting from 8-bit binary to decimal did not work at all and resulted from approaching the solution from a C++-type standpoint, using loops and iterations.</a:t>
            </a:r>
          </a:p>
          <a:p>
            <a:r>
              <a:rPr lang="en-US" dirty="0"/>
              <a:t>Input capture from the push buttons to increment decimal and hex inputs did not work at a fast clock speed due to lack of debouncing on the keys</a:t>
            </a:r>
          </a:p>
          <a:p>
            <a:pPr lvl="1"/>
            <a:r>
              <a:rPr lang="en-US" dirty="0"/>
              <a:t>Solution found was to lower clock speed to 5 Hz, although this was not an ideal solution, time constraints forced it</a:t>
            </a:r>
          </a:p>
          <a:p>
            <a:pPr lvl="1"/>
            <a:r>
              <a:rPr lang="en-US" dirty="0"/>
              <a:t>In the future, it would be beneficial to add debouncing so that the system can work with an appropriately fast clock speed</a:t>
            </a:r>
          </a:p>
        </p:txBody>
      </p:sp>
    </p:spTree>
    <p:extLst>
      <p:ext uri="{BB962C8B-B14F-4D97-AF65-F5344CB8AC3E}">
        <p14:creationId xmlns:p14="http://schemas.microsoft.com/office/powerpoint/2010/main" val="2126459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A19AD-CEB9-405F-985B-69BABEB6C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57D37-9CCD-4A2A-A261-1CB76FEF9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ended up being a difficult solution to implement, due to lack of familiarity with VHDL and nuance with the language necessitating different solutions than other programming languages would allow</a:t>
            </a:r>
          </a:p>
          <a:p>
            <a:endParaRPr lang="en-US" dirty="0"/>
          </a:p>
          <a:p>
            <a:r>
              <a:rPr lang="en-US" dirty="0"/>
              <a:t>All-in-all the project was a very informative process, requiring a lot of trial-and-error and creative solutions.</a:t>
            </a:r>
          </a:p>
        </p:txBody>
      </p:sp>
    </p:spTree>
    <p:extLst>
      <p:ext uri="{BB962C8B-B14F-4D97-AF65-F5344CB8AC3E}">
        <p14:creationId xmlns:p14="http://schemas.microsoft.com/office/powerpoint/2010/main" val="1555983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76A27-B116-461D-9093-871D4063A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424DD-04C8-4526-B74F-D018F659D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Converter can take an input in Binary, Decimal </a:t>
            </a:r>
            <a:r>
              <a:rPr lang="en-US" i="1" dirty="0"/>
              <a:t>or</a:t>
            </a:r>
            <a:r>
              <a:rPr lang="en-US" dirty="0"/>
              <a:t> Hexadecimal Format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Outputs value in Binary, Decimal </a:t>
            </a:r>
            <a:r>
              <a:rPr lang="en-US" i="1" dirty="0"/>
              <a:t>and</a:t>
            </a:r>
            <a:r>
              <a:rPr lang="en-US" dirty="0"/>
              <a:t> Hexadecimal Format simultaneously</a:t>
            </a:r>
          </a:p>
        </p:txBody>
      </p:sp>
    </p:spTree>
    <p:extLst>
      <p:ext uri="{BB962C8B-B14F-4D97-AF65-F5344CB8AC3E}">
        <p14:creationId xmlns:p14="http://schemas.microsoft.com/office/powerpoint/2010/main" val="1556805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ABB3F-8C6B-47D8-9932-A74D6DBDA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Capture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92AE9-9112-4320-A019-76C5B4D413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 mode is handled with the two left-most binary switches on the       DE1-SoC board, SW8 and SW9.</a:t>
            </a:r>
          </a:p>
          <a:p>
            <a:r>
              <a:rPr lang="en-US" dirty="0"/>
              <a:t>When the switches are set to “00”, the input is captured in binary, using SW0-SW7</a:t>
            </a:r>
          </a:p>
          <a:p>
            <a:r>
              <a:rPr lang="en-US" dirty="0"/>
              <a:t>When the switches are set to “01”, the input is captured in decimal, using Key0-Key2 to increment the decimal value by 1, 10 or 100, respectively</a:t>
            </a:r>
          </a:p>
          <a:p>
            <a:r>
              <a:rPr lang="en-US" dirty="0"/>
              <a:t>When the switches are set to “11”, the </a:t>
            </a:r>
            <a:r>
              <a:rPr lang="en-US" dirty="0" err="1"/>
              <a:t>the</a:t>
            </a:r>
            <a:r>
              <a:rPr lang="en-US" dirty="0"/>
              <a:t> input is captured in hexadecimal using Key0 and Key1 to increment the decimal value by 1 or 16, respectively </a:t>
            </a:r>
          </a:p>
        </p:txBody>
      </p:sp>
    </p:spTree>
    <p:extLst>
      <p:ext uri="{BB962C8B-B14F-4D97-AF65-F5344CB8AC3E}">
        <p14:creationId xmlns:p14="http://schemas.microsoft.com/office/powerpoint/2010/main" val="191022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B9479-67CF-4678-936F-022228299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input examples: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1D6027A-5993-42ED-A0C1-92F8B0F53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612" y="1619472"/>
            <a:ext cx="6096000" cy="21734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2D799B-CA2A-4426-8427-92C462105F54}"/>
              </a:ext>
            </a:extLst>
          </p:cNvPr>
          <p:cNvSpPr txBox="1"/>
          <p:nvPr/>
        </p:nvSpPr>
        <p:spPr>
          <a:xfrm>
            <a:off x="2592925" y="2244517"/>
            <a:ext cx="27203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Binary input: 00101000</a:t>
            </a:r>
          </a:p>
          <a:p>
            <a:r>
              <a:rPr lang="en-US" u="sng" dirty="0"/>
              <a:t>Hex output: 28</a:t>
            </a:r>
          </a:p>
          <a:p>
            <a:r>
              <a:rPr lang="en-US" u="sng" dirty="0"/>
              <a:t>Decimal output: 40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424A2DE8-4575-4BD4-B8E7-350C18A533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612" y="4139884"/>
            <a:ext cx="6096001" cy="25641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73462A-65AD-4C61-813D-C7637B523C8F}"/>
              </a:ext>
            </a:extLst>
          </p:cNvPr>
          <p:cNvSpPr txBox="1"/>
          <p:nvPr/>
        </p:nvSpPr>
        <p:spPr>
          <a:xfrm>
            <a:off x="2592925" y="4960299"/>
            <a:ext cx="27203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Binary input: 00001111</a:t>
            </a:r>
          </a:p>
          <a:p>
            <a:r>
              <a:rPr lang="en-US" u="sng" dirty="0"/>
              <a:t>Hex output: 0F</a:t>
            </a:r>
          </a:p>
          <a:p>
            <a:r>
              <a:rPr lang="en-US" u="sng" dirty="0"/>
              <a:t>Decimal output: 15</a:t>
            </a:r>
          </a:p>
        </p:txBody>
      </p:sp>
    </p:spTree>
    <p:extLst>
      <p:ext uri="{BB962C8B-B14F-4D97-AF65-F5344CB8AC3E}">
        <p14:creationId xmlns:p14="http://schemas.microsoft.com/office/powerpoint/2010/main" val="2519625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83FA1-38D1-4BA9-BE2B-B02A1AEAD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Decimal input examples: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2C696D35-BB8A-4572-A09F-E2AB722866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103" y="1905000"/>
            <a:ext cx="6610954" cy="2096264"/>
          </a:xfrm>
          <a:prstGeom prst="rect">
            <a:avLst/>
          </a:prstGeom>
        </p:spPr>
      </p:pic>
      <p:pic>
        <p:nvPicPr>
          <p:cNvPr id="7" name="Picture 6" descr="A close-up of a computer chip&#10;&#10;Description automatically generated with low confidence">
            <a:extLst>
              <a:ext uri="{FF2B5EF4-FFF2-40B4-BE49-F238E27FC236}">
                <a16:creationId xmlns:a16="http://schemas.microsoft.com/office/drawing/2014/main" id="{328385A0-48EF-4305-9D9A-5DA4E93CDF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579" y="4319237"/>
            <a:ext cx="6096001" cy="2067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8F0BC1-D1FB-47A0-94D5-EDE4F58A84B5}"/>
              </a:ext>
            </a:extLst>
          </p:cNvPr>
          <p:cNvSpPr txBox="1"/>
          <p:nvPr/>
        </p:nvSpPr>
        <p:spPr>
          <a:xfrm>
            <a:off x="2585919" y="2491467"/>
            <a:ext cx="2799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Decimal input: 11</a:t>
            </a:r>
          </a:p>
          <a:p>
            <a:r>
              <a:rPr lang="en-US" u="sng" dirty="0"/>
              <a:t>Hex output: 0B</a:t>
            </a:r>
          </a:p>
          <a:p>
            <a:r>
              <a:rPr lang="en-US" u="sng" dirty="0"/>
              <a:t>Binary output: 00001011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CE6650-CA13-4CC1-A290-C946FAE7F0B6}"/>
              </a:ext>
            </a:extLst>
          </p:cNvPr>
          <p:cNvSpPr txBox="1"/>
          <p:nvPr/>
        </p:nvSpPr>
        <p:spPr>
          <a:xfrm>
            <a:off x="2592925" y="4820489"/>
            <a:ext cx="2799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Decimal input: 111</a:t>
            </a:r>
          </a:p>
          <a:p>
            <a:r>
              <a:rPr lang="en-US" u="sng" dirty="0"/>
              <a:t>Hex output: 6F</a:t>
            </a:r>
          </a:p>
          <a:p>
            <a:r>
              <a:rPr lang="en-US" u="sng" dirty="0"/>
              <a:t>Binary output: 01101111</a:t>
            </a:r>
          </a:p>
        </p:txBody>
      </p:sp>
    </p:spTree>
    <p:extLst>
      <p:ext uri="{BB962C8B-B14F-4D97-AF65-F5344CB8AC3E}">
        <p14:creationId xmlns:p14="http://schemas.microsoft.com/office/powerpoint/2010/main" val="344061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C78A0-244E-4ADC-85A8-884E5CC37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 Input Examples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A2CDB51D-D49F-4D55-AFE8-33BFC3131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885" y="1575973"/>
            <a:ext cx="7055890" cy="2297662"/>
          </a:xfrm>
          <a:prstGeom prst="rect">
            <a:avLst/>
          </a:prstGeom>
        </p:spPr>
      </p:pic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3594D896-E7BD-4014-9EDA-6A709D5EF7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885" y="4151859"/>
            <a:ext cx="7055890" cy="25042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810217-6A40-4F24-B278-F7FBD1E9B0C0}"/>
              </a:ext>
            </a:extLst>
          </p:cNvPr>
          <p:cNvSpPr txBox="1"/>
          <p:nvPr/>
        </p:nvSpPr>
        <p:spPr>
          <a:xfrm>
            <a:off x="1707503" y="2263139"/>
            <a:ext cx="28365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Hex input: 51</a:t>
            </a:r>
          </a:p>
          <a:p>
            <a:r>
              <a:rPr lang="en-US" u="sng" dirty="0"/>
              <a:t>Decimal output: 81</a:t>
            </a:r>
          </a:p>
          <a:p>
            <a:r>
              <a:rPr lang="en-US" u="sng" dirty="0"/>
              <a:t>Binary output: 01010001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2F753C-97A3-4D66-B3BB-B89EDB586AB4}"/>
              </a:ext>
            </a:extLst>
          </p:cNvPr>
          <p:cNvSpPr txBox="1"/>
          <p:nvPr/>
        </p:nvSpPr>
        <p:spPr>
          <a:xfrm>
            <a:off x="1707503" y="4942327"/>
            <a:ext cx="28365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Hex input: 31</a:t>
            </a:r>
          </a:p>
          <a:p>
            <a:r>
              <a:rPr lang="en-US" u="sng" dirty="0"/>
              <a:t>Decimal output: 49</a:t>
            </a:r>
          </a:p>
          <a:p>
            <a:r>
              <a:rPr lang="en-US" u="sng" dirty="0"/>
              <a:t>Binary output: 00110001</a:t>
            </a:r>
          </a:p>
        </p:txBody>
      </p:sp>
    </p:spTree>
    <p:extLst>
      <p:ext uri="{BB962C8B-B14F-4D97-AF65-F5344CB8AC3E}">
        <p14:creationId xmlns:p14="http://schemas.microsoft.com/office/powerpoint/2010/main" val="2669938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74AC4-52D8-4B6D-9BC5-B46FD656E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510556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6F7B1-2FED-4D12-9E0E-2BD11D4E6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Capture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5CAD1-3D71-40C5-ABF2-9B2D41C7A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39078"/>
            <a:ext cx="8915400" cy="3777622"/>
          </a:xfrm>
        </p:spPr>
        <p:txBody>
          <a:bodyPr/>
          <a:lstStyle/>
          <a:p>
            <a:r>
              <a:rPr lang="en-US" dirty="0"/>
              <a:t>Projects determines “</a:t>
            </a:r>
            <a:r>
              <a:rPr lang="en-US" dirty="0" err="1"/>
              <a:t>modebit</a:t>
            </a:r>
            <a:r>
              <a:rPr lang="en-US" dirty="0"/>
              <a:t>” value before determining input capture method</a:t>
            </a:r>
          </a:p>
          <a:p>
            <a:r>
              <a:rPr lang="en-US" dirty="0"/>
              <a:t>If “clear” button is pressed, input it reset to 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82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F92C7-AA51-4F15-B575-DFA660E6C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47829"/>
            <a:ext cx="8911687" cy="1280890"/>
          </a:xfrm>
        </p:spPr>
        <p:txBody>
          <a:bodyPr/>
          <a:lstStyle/>
          <a:p>
            <a:r>
              <a:rPr lang="en-US" dirty="0"/>
              <a:t>Input capture Code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0A871B5-AD55-468F-B87A-C69DAFB339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199" y="1188274"/>
            <a:ext cx="7002580" cy="3477032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D46A101-2B3D-461E-8A42-5D48413D05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199" y="4808620"/>
            <a:ext cx="6393062" cy="172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3103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66</TotalTime>
  <Words>549</Words>
  <Application>Microsoft Office PowerPoint</Application>
  <PresentationFormat>Widescreen</PresentationFormat>
  <Paragraphs>61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Wisp</vt:lpstr>
      <vt:lpstr>Binary-Decimal-Hex Converter</vt:lpstr>
      <vt:lpstr>Project Overview</vt:lpstr>
      <vt:lpstr>Input Capture</vt:lpstr>
      <vt:lpstr>Binary input examples:</vt:lpstr>
      <vt:lpstr>Decimal input examples:</vt:lpstr>
      <vt:lpstr>Hexadecimal Input Examples</vt:lpstr>
      <vt:lpstr>Code implementation</vt:lpstr>
      <vt:lpstr>Input Capture</vt:lpstr>
      <vt:lpstr>Input capture Code</vt:lpstr>
      <vt:lpstr>Output</vt:lpstr>
      <vt:lpstr>Output Code</vt:lpstr>
      <vt:lpstr>Port mapping</vt:lpstr>
      <vt:lpstr>7-Segment Display Driver Code</vt:lpstr>
      <vt:lpstr>8-Bit Binary to BCD Converter Driver Code</vt:lpstr>
      <vt:lpstr>Complications Encountered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Binary-Decimal-Hex Converter</dc:title>
  <dc:creator>Douglas Phillips</dc:creator>
  <cp:lastModifiedBy>Douglas Phillips</cp:lastModifiedBy>
  <cp:revision>21</cp:revision>
  <dcterms:created xsi:type="dcterms:W3CDTF">2021-11-23T00:27:31Z</dcterms:created>
  <dcterms:modified xsi:type="dcterms:W3CDTF">2021-11-23T01:34:00Z</dcterms:modified>
</cp:coreProperties>
</file>

<file path=docProps/thumbnail.jpeg>
</file>